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/>
    <p:restoredTop sz="95853"/>
  </p:normalViewPr>
  <p:slideViewPr>
    <p:cSldViewPr snapToGrid="0" snapToObjects="1">
      <p:cViewPr varScale="1">
        <p:scale>
          <a:sx n="88" d="100"/>
          <a:sy n="88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3344-0657-7848-8D95-969C7FC0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78A9F4-345F-3C4A-A7E3-8A78182E3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67C82-5E98-2E43-8CAB-8474619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FAB1B-B268-764C-9517-8AC03FA5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DDB73-7735-3840-BAA4-A051F99F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0C05B-EDAE-BB47-8AC7-7F315D29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A95F70-9DF9-7241-AC4D-988A26691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CBBE-5082-4848-85CB-91F0BD8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1277-AFA6-304F-8AA4-40D98DD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2BC9-B676-AC41-99AC-7486035E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C8F4C4-FC58-D245-835F-8FC5B543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13D3DA-FE8C-724D-8554-0EB7FE2E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F8424-7D0E-8D43-A2E0-7FEAC3C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94199-83CD-9D43-9CF8-3D2377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71C7C-F1B3-4A41-B53B-3457C579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9366B-0E7A-2542-A953-3EC04A0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1B59A-154D-F248-A45D-AA80AD4E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E6DCB-E23C-604B-AF10-6E6015E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8EDA9-584D-4445-9774-C631F6E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2C68C-7AD1-3847-8C58-38B1C2D9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726E0-B561-4144-8ADC-CACC0D9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31FA9-6860-7649-8D11-925787557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BB777-02BA-2C46-B499-566501A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EF00-866A-574B-8984-5240653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7DF40-9867-6549-A7E2-E19A08D9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0840A-E168-7441-B0A5-CFAB53F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7901-F968-1542-8B1F-B854D6EF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BC0AB-C7C3-A74D-8E05-499ADE7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FB491C-FF78-7E4B-8A48-25CE51F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01112-AB0E-4147-A008-09E3AE54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A6C7BB-25A3-454F-9C7E-03D2ECA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113B8-6CFC-7242-9989-B91D2831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9A24F-22CD-F94D-B6A2-9FBDB269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1A7BD2-840A-8E41-8A6D-6BFB8A35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DD2872-6838-9649-A1D9-6DC918DB3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FD600-1574-6840-BEDC-473E3A27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32D069-F3EC-4546-A357-A68B67A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39344-172E-3047-838A-250A4B03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09859-BB69-7E4B-804F-F840ADA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282C8-5381-1342-B51E-5FBEA61B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A6AD4-CD02-C949-BA19-DBDC7250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5F59C-3D12-B04F-9E1A-3BF8E0CC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2F3808-0C76-4D43-997E-29A09EE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3D0777-C115-A04D-92FF-EFBFBDD7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CCD93A-490D-6246-AAE8-EA495E15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96FE-DCFB-5C4B-A99E-1487D34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63169-616F-4A42-9070-90079361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8A92F-ED13-9B43-B41F-04C6658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8F7BBD-3C81-014A-A9ED-CB7F3390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5626B-D0CE-7042-93D6-93395D03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1DAC4-004D-5D4F-B972-CEEB1F2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26630-8960-A940-97FB-3518905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5D27-E617-B846-81FC-CC63CDF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FB009-6942-C041-A061-96986C06E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32CB07-AF5D-664D-B11B-62CCF036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BEE3D-5EF6-DF4A-85FA-6415624D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0C54C-44E6-D14B-BEFB-64A0708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FD884-4760-A84E-B0AF-B076AA7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C03DF-3108-1642-B95A-28F9881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949C1-B80C-2D45-B3F1-D3FF048D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8C0F5-7ACB-BC4A-B209-1F196DE3D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8EBD4-931D-2F48-AFBE-7216B5CA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021C6-E03F-9540-9350-9B7E8166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1ECE49F9-4260-9641-A223-E429268E3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3" y="290513"/>
            <a:ext cx="84963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第</a:t>
            </a:r>
            <a:r>
              <a:rPr lang="en-US" altLang="ja-JP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33</a:t>
            </a: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回福岡県理学療法士学会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ＣＯＩ開示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筆頭発表者名：○○　○○</a:t>
            </a: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FA719F8C-96D3-FE40-B1B8-5C859693F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708275"/>
            <a:ext cx="871378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COI</a:t>
            </a:r>
            <a:r>
              <a:rPr lang="ja-JP" altLang="en-US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関係にある企業などとして、</a:t>
            </a:r>
            <a:endParaRPr lang="en-US" altLang="ja-JP" sz="2400">
              <a:solidFill>
                <a:srgbClr val="000000"/>
              </a:solidFill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①顧問：　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②株保有・利益：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③特許使用料：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④講演料：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⑤原稿料：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⑥受託研究・共同研究費：　　　○○製薬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⑦奨学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(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奨励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)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寄付金： 　　　　　○○製薬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⑧寄付講座所属：　　　　　　　　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   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あり（○○製薬）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⑨贈答品などの報酬：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                        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51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katsunori kubota</dc:creator>
  <cp:lastModifiedBy>加藤芳剛</cp:lastModifiedBy>
  <cp:revision>5</cp:revision>
  <dcterms:created xsi:type="dcterms:W3CDTF">2023-03-23T12:28:52Z</dcterms:created>
  <dcterms:modified xsi:type="dcterms:W3CDTF">2024-04-19T01:27:59Z</dcterms:modified>
</cp:coreProperties>
</file>